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9" r:id="rId3"/>
    <p:sldId id="256" r:id="rId4"/>
    <p:sldId id="267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70" r:id="rId1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1.02.2022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1.02.2022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1.02.2022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1.02.2022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1.02.2022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1.02.2022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1.02.2022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1.02.2022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1.02.2022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1.02.2022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1.02.2022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1.02.2022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466730"/>
          </a:xfrm>
        </p:spPr>
        <p:txBody>
          <a:bodyPr>
            <a:normAutofit/>
          </a:bodyPr>
          <a:lstStyle/>
          <a:p>
            <a:r>
              <a:rPr lang="tr-TR" sz="6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SERİK HALK EĞİTİMİ MERKEZİ MÜDÜRLÜĞÜ 2022 YILI ETKİNLİK ATLASI</a:t>
            </a:r>
            <a:endParaRPr lang="tr-TR" sz="6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6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4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BAĞLAMA KURSLARIMIZ DEVAM ETMEKTE OLUP 24 KASIM ÖĞRETMENLER GÜNÜNDE GÖSTERİLERİNİ İCRA EDECEKLERDİR.</a:t>
            </a:r>
            <a:endParaRPr lang="tr-TR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42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650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52128"/>
          </a:xfrm>
        </p:spPr>
        <p:txBody>
          <a:bodyPr>
            <a:normAutofit/>
          </a:bodyPr>
          <a:lstStyle/>
          <a:p>
            <a:r>
              <a:rPr lang="tr-TR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TÜRK HALK MÜZİĞİ KOROSU 24 KASIM ÖĞRETMENLER GÜNÜNDE GERÇEKLEŞTİRECEĞİ KONSER İÇİN ÇALIŞMALARINI SÜRDÜRMEKTEDİR.</a:t>
            </a:r>
            <a:endParaRPr lang="tr-TR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70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586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361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0" y="5445225"/>
            <a:ext cx="9144000" cy="1326007"/>
          </a:xfrm>
        </p:spPr>
        <p:txBody>
          <a:bodyPr>
            <a:normAutofit/>
          </a:bodyPr>
          <a:lstStyle/>
          <a:p>
            <a:r>
              <a:rPr lang="tr-TR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İLÇEMİZ BOĞAZKENT VE BELEK MAHALLAESİNDE DÜZENLENMEKTE OLAN RESİM KURSUMUZUN 2022 YILI HAZİRAN AYININ İLK HAFTASI HAYAT BOYU ÖĞRENME HAFTASI ETKİNLİKLERİ KAPSAMINDA SERGİSİ DÜZENLENECEKTİR.</a:t>
            </a:r>
            <a:endParaRPr lang="tr-TR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83568" y="548680"/>
            <a:ext cx="8064896" cy="4320480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12" cy="547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0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5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16632"/>
            <a:ext cx="8784976" cy="6624736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6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Autofit/>
          </a:bodyPr>
          <a:lstStyle/>
          <a:p>
            <a:r>
              <a:rPr lang="tr-TR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ATASEM İLE İŞBİRLİĞİ İÇERİSİNDE AÇMIŞ OLDUĞUMUZ HALK OYUNLARI KURSUMUZ DEVAM ETMEKTE OLUP EĞİTİM-ÖĞRETİM YILI SONUNDA GÖSTERİLERİNİ DÜZENLEYECEKLERDİR. </a:t>
            </a:r>
            <a:endParaRPr lang="tr-TR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484784"/>
            <a:ext cx="9036496" cy="532859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87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9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17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İLÇEMİZ </a:t>
            </a:r>
            <a:r>
              <a:rPr lang="tr-TR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BOĞAZKENT </a:t>
            </a:r>
            <a:r>
              <a:rPr lang="tr-T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MAHALLAESİNDE DÜZENLENEN </a:t>
            </a:r>
            <a:r>
              <a:rPr lang="tr-TR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 KABAĞI İŞLEMECİLİĞİ KURSUMUZUN SERGİSİ HAZİRAN AYINDA DÜZENLENECEKTİR.</a:t>
            </a:r>
            <a:endParaRPr lang="tr-TR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8964489" cy="559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8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91</Words>
  <Application>Microsoft Office PowerPoint</Application>
  <PresentationFormat>Ekran Gösterisi (4:3)</PresentationFormat>
  <Paragraphs>6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6" baseType="lpstr">
      <vt:lpstr>Ofis Teması</vt:lpstr>
      <vt:lpstr>SERİK HALK EĞİTİMİ MERKEZİ MÜDÜRLÜĞÜ 2022 YILI ETKİNLİK ATLASI</vt:lpstr>
      <vt:lpstr>PowerPoint Sunusu</vt:lpstr>
      <vt:lpstr>İLÇEMİZ BOĞAZKENT VE BELEK MAHALLAESİNDE DÜZENLENMEKTE OLAN RESİM KURSUMUZUN 2022 YILI HAZİRAN AYININ İLK HAFTASI HAYAT BOYU ÖĞRENME HAFTASI ETKİNLİKLERİ KAPSAMINDA SERGİSİ DÜZENLENECEKTİR.</vt:lpstr>
      <vt:lpstr>PowerPoint Sunusu</vt:lpstr>
      <vt:lpstr>PowerPoint Sunusu</vt:lpstr>
      <vt:lpstr>ATASEM İLE İŞBİRLİĞİ İÇERİSİNDE AÇMIŞ OLDUĞUMUZ HALK OYUNLARI KURSUMUZ DEVAM ETMEKTE OLUP EĞİTİM-ÖĞRETİM YILI SONUNDA GÖSTERİLERİNİ DÜZENLEYECEKLERDİR. </vt:lpstr>
      <vt:lpstr>PowerPoint Sunusu</vt:lpstr>
      <vt:lpstr>PowerPoint Sunusu</vt:lpstr>
      <vt:lpstr>İLÇEMİZ BOĞAZKENT MAHALLAESİNDE DÜZENLENEN SU KABAĞI İŞLEMECİLİĞİ KURSUMUZUN SERGİSİ HAZİRAN AYINDA DÜZENLENECEKTİR.</vt:lpstr>
      <vt:lpstr>PowerPoint Sunusu</vt:lpstr>
      <vt:lpstr>PowerPoint Sunusu</vt:lpstr>
      <vt:lpstr>BAĞLAMA KURSLARIMIZ DEVAM ETMEKTE OLUP 24 KASIM ÖĞRETMENLER GÜNÜNDE GÖSTERİLERİNİ İCRA EDECEKLERDİR.</vt:lpstr>
      <vt:lpstr>PowerPoint Sunusu</vt:lpstr>
      <vt:lpstr>TÜRK HALK MÜZİĞİ KOROSU 24 KASIM ÖĞRETMENLER GÜNÜNDE GERÇEKLEŞTİRECEĞİ KONSER İÇİN ÇALIŞMALARINI SÜRDÜRMEKTEDİR.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İLÇEMİZ BOĞAZKENT VE BELEK MAHALLAESİNDE DÜZENLENEN RESİM KURSUMUZUN 2022 HAZİRAN AYININ İLK HAFTASI HAYAT BOYU ÖRENME HAFTASI ETKİNLİKLERİ KAPSAMINDA SERGİLENECEKTİR.</dc:title>
  <dc:creator>MUSTAFA SEÇİM</dc:creator>
  <cp:lastModifiedBy>PC</cp:lastModifiedBy>
  <cp:revision>14</cp:revision>
  <dcterms:created xsi:type="dcterms:W3CDTF">2022-01-31T13:57:41Z</dcterms:created>
  <dcterms:modified xsi:type="dcterms:W3CDTF">2022-02-01T07:23:23Z</dcterms:modified>
</cp:coreProperties>
</file>